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121"/>
    <a:srgbClr val="D7F5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F593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8B925A-7488-44FC-8859-092E84782CFF}" type="datetimeFigureOut">
              <a:rPr lang="es-MX" smtClean="0"/>
              <a:pPr/>
              <a:t>26/05/2016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E2D3044-EBE8-410C-B96A-99B71155920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0472" cy="1656184"/>
          </a:xfrm>
        </p:spPr>
        <p:txBody>
          <a:bodyPr>
            <a:normAutofit fontScale="90000"/>
          </a:bodyPr>
          <a:lstStyle/>
          <a:p>
            <a:r>
              <a:rPr lang="es-AR" sz="3100" b="1" dirty="0" smtClean="0">
                <a:solidFill>
                  <a:srgbClr val="457121"/>
                </a:solidFill>
                <a:latin typeface="Bookman Old Style" pitchFamily="18" charset="0"/>
              </a:rPr>
              <a:t/>
            </a:r>
            <a:br>
              <a:rPr lang="es-AR" sz="3100" b="1" dirty="0" smtClean="0">
                <a:solidFill>
                  <a:srgbClr val="457121"/>
                </a:solidFill>
                <a:latin typeface="Bookman Old Style" pitchFamily="18" charset="0"/>
              </a:rPr>
            </a:br>
            <a:r>
              <a:rPr lang="es-AR" sz="3100" b="1" dirty="0" smtClean="0">
                <a:solidFill>
                  <a:srgbClr val="457121"/>
                </a:solidFill>
                <a:latin typeface="Bookman Old Style" pitchFamily="18" charset="0"/>
              </a:rPr>
              <a:t/>
            </a:r>
            <a:br>
              <a:rPr lang="es-AR" sz="3100" b="1" dirty="0" smtClean="0">
                <a:solidFill>
                  <a:srgbClr val="457121"/>
                </a:solidFill>
                <a:latin typeface="Bookman Old Style" pitchFamily="18" charset="0"/>
              </a:rPr>
            </a:br>
            <a:r>
              <a:rPr lang="es-AR" sz="3100" b="1" dirty="0" smtClean="0">
                <a:solidFill>
                  <a:srgbClr val="457121"/>
                </a:solidFill>
                <a:latin typeface="Bookman Old Style" pitchFamily="18" charset="0"/>
              </a:rPr>
              <a:t>        </a:t>
            </a:r>
            <a:r>
              <a:rPr lang="es-AR" b="1" u="sng" dirty="0" smtClean="0">
                <a:solidFill>
                  <a:srgbClr val="457121"/>
                </a:solidFill>
                <a:latin typeface="+mn-lt"/>
              </a:rPr>
              <a:t>“DIA MUNDIAL SIN TABACO” </a:t>
            </a:r>
            <a:r>
              <a:rPr lang="es-AR" dirty="0">
                <a:latin typeface="+mn-lt"/>
              </a:rPr>
              <a:t/>
            </a:r>
            <a:br>
              <a:rPr lang="es-AR" dirty="0">
                <a:latin typeface="+mn-lt"/>
              </a:rPr>
            </a:br>
            <a:r>
              <a:rPr lang="es-AR" dirty="0" smtClean="0">
                <a:latin typeface="+mn-lt"/>
              </a:rPr>
              <a:t>                        </a:t>
            </a:r>
            <a:r>
              <a:rPr lang="es-AR" sz="3100" b="1" dirty="0" smtClean="0">
                <a:solidFill>
                  <a:srgbClr val="457121"/>
                </a:solidFill>
                <a:latin typeface="+mn-lt"/>
              </a:rPr>
              <a:t>31 de Mayo de 2016</a:t>
            </a:r>
            <a:br>
              <a:rPr lang="es-AR" sz="3100" b="1" dirty="0" smtClean="0">
                <a:solidFill>
                  <a:srgbClr val="457121"/>
                </a:solidFill>
                <a:latin typeface="+mn-lt"/>
              </a:rPr>
            </a:br>
            <a:r>
              <a:rPr lang="es-AR" sz="2700" b="1" dirty="0" smtClean="0">
                <a:solidFill>
                  <a:srgbClr val="457121"/>
                </a:solidFill>
                <a:latin typeface="+mn-lt"/>
              </a:rPr>
              <a:t>Jornada Regional en Homenaje al </a:t>
            </a:r>
            <a:r>
              <a:rPr lang="es-AR" sz="2700" b="1" dirty="0" err="1" smtClean="0">
                <a:solidFill>
                  <a:srgbClr val="457121"/>
                </a:solidFill>
                <a:latin typeface="+mn-lt"/>
              </a:rPr>
              <a:t>Prof.Dr</a:t>
            </a:r>
            <a:r>
              <a:rPr lang="es-AR" sz="2700" b="1" dirty="0" smtClean="0">
                <a:solidFill>
                  <a:srgbClr val="457121"/>
                </a:solidFill>
                <a:latin typeface="+mn-lt"/>
              </a:rPr>
              <a:t>. Diego León </a:t>
            </a:r>
            <a:r>
              <a:rPr lang="es-AR" sz="2700" b="1" dirty="0" err="1" smtClean="0">
                <a:solidFill>
                  <a:srgbClr val="457121"/>
                </a:solidFill>
                <a:latin typeface="+mn-lt"/>
              </a:rPr>
              <a:t>Perazzo</a:t>
            </a:r>
            <a:r>
              <a:rPr lang="es-AR" sz="2700" b="1" dirty="0" smtClean="0">
                <a:solidFill>
                  <a:srgbClr val="457121"/>
                </a:solidFill>
                <a:latin typeface="+mn-lt"/>
              </a:rPr>
              <a:t> </a:t>
            </a:r>
            <a:endParaRPr lang="es-MX" sz="2700" dirty="0">
              <a:latin typeface="+mn-lt"/>
            </a:endParaRPr>
          </a:p>
        </p:txBody>
      </p:sp>
      <p:pic>
        <p:nvPicPr>
          <p:cNvPr id="7" name="6 Marcador de contenido" descr="LOGO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492896"/>
            <a:ext cx="3047619" cy="3047619"/>
          </a:xfrm>
          <a:solidFill>
            <a:schemeClr val="accent6">
              <a:lumMod val="75000"/>
            </a:schemeClr>
          </a:solidFill>
        </p:spPr>
      </p:pic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3203848" y="1844824"/>
            <a:ext cx="5482952" cy="46805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AR" sz="1800" dirty="0" smtClean="0"/>
              <a:t>     </a:t>
            </a:r>
            <a:r>
              <a:rPr lang="es-AR" sz="2400" b="1" dirty="0" smtClean="0">
                <a:solidFill>
                  <a:srgbClr val="457121"/>
                </a:solidFill>
                <a:latin typeface="Bodoni MT Black" pitchFamily="18" charset="0"/>
              </a:rPr>
              <a:t>A</a:t>
            </a:r>
            <a:r>
              <a:rPr lang="es-AR" sz="1800" dirty="0" smtClean="0"/>
              <a:t>poyando la labor de la OMS – Organización Mundial de la Salud-nos adherimos a la lucha contra la adicción al tabaco, por la salud de quienes fuman y de quienes no.  </a:t>
            </a:r>
          </a:p>
          <a:p>
            <a:pPr algn="just"/>
            <a:r>
              <a:rPr lang="es-AR" sz="1800" dirty="0" smtClean="0"/>
              <a:t>La </a:t>
            </a:r>
            <a:r>
              <a:rPr lang="es-AR" sz="1800" b="1" dirty="0" smtClean="0"/>
              <a:t>Unión Anti Tabáquica Argentina- Nodo  Pinamar, </a:t>
            </a:r>
            <a:r>
              <a:rPr lang="es-AR" sz="1800" dirty="0" smtClean="0"/>
              <a:t>realizará una jornada de </a:t>
            </a:r>
            <a:r>
              <a:rPr lang="es-AR" sz="1800" b="1" dirty="0" smtClean="0"/>
              <a:t>CONCIENTIZACIÓN</a:t>
            </a:r>
            <a:r>
              <a:rPr lang="es-AR" sz="1800" dirty="0" smtClean="0"/>
              <a:t>  sobre adicción al tabaco y sus consecuencias.</a:t>
            </a:r>
          </a:p>
          <a:p>
            <a:pPr algn="just"/>
            <a:r>
              <a:rPr lang="es-AR" sz="1800" dirty="0" smtClean="0"/>
              <a:t>Prevención , detección y acompañamiento , lograr  la </a:t>
            </a:r>
            <a:r>
              <a:rPr lang="es-AR" sz="1800" b="1" dirty="0" smtClean="0"/>
              <a:t>INTERACCIÓN entre LA FAMILIA , ENTIDADES PÚBLICAS y PRIVADAS</a:t>
            </a:r>
            <a:r>
              <a:rPr lang="es-AR" sz="1800" dirty="0" smtClean="0"/>
              <a:t>.</a:t>
            </a:r>
          </a:p>
          <a:p>
            <a:pPr algn="just"/>
            <a:r>
              <a:rPr lang="es-AR" sz="1800" dirty="0" smtClean="0"/>
              <a:t>El </a:t>
            </a:r>
            <a:r>
              <a:rPr lang="es-AR" sz="1800" b="1" dirty="0" smtClean="0"/>
              <a:t>Lic. Ernesto Ledesma </a:t>
            </a:r>
            <a:r>
              <a:rPr lang="es-AR" sz="1800" dirty="0" smtClean="0"/>
              <a:t>trazará futuras directrices a trabajar en forma mancomunada con el panel. </a:t>
            </a:r>
          </a:p>
          <a:p>
            <a:pPr algn="just"/>
            <a:r>
              <a:rPr lang="es-AR" sz="1800" dirty="0" smtClean="0"/>
              <a:t>Dirigido a : profesionales, responsables de salud,  educación,  ecología, seguridad e higiene, coordinadores de diversas actividades de grupos de niños , adolescentes y adultos. </a:t>
            </a:r>
          </a:p>
          <a:p>
            <a:pPr>
              <a:buNone/>
            </a:pPr>
            <a:r>
              <a:rPr lang="es-AR" sz="1800" dirty="0" smtClean="0"/>
              <a:t>Consultas</a:t>
            </a:r>
            <a:r>
              <a:rPr lang="es-AR" sz="1800" b="1" dirty="0" smtClean="0"/>
              <a:t>:       uatapinamar@gmail.com</a:t>
            </a:r>
            <a:endParaRPr lang="es-MX" sz="1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152</TotalTime>
  <Words>123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Equidad</vt:lpstr>
      <vt:lpstr>          “DIA MUNDIAL SIN TABACO”                          31 de Mayo de 2016 Jornada Regional en Homenaje al Prof.Dr. Diego León Perazzo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MUNDIAL SIN TABACO - 31 de Mayo de 2016</dc:title>
  <dc:creator>Patricia</dc:creator>
  <cp:lastModifiedBy>Telefonica</cp:lastModifiedBy>
  <cp:revision>16</cp:revision>
  <dcterms:created xsi:type="dcterms:W3CDTF">2016-05-26T01:56:58Z</dcterms:created>
  <dcterms:modified xsi:type="dcterms:W3CDTF">2016-05-26T16:10:38Z</dcterms:modified>
</cp:coreProperties>
</file>